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5103925" cy="1710989"/>
          </a:xfrm>
        </p:spPr>
        <p:txBody>
          <a:bodyPr/>
          <a:lstStyle/>
          <a:p>
            <a:r>
              <a:rPr lang="es-MX" dirty="0" smtClean="0"/>
              <a:t>Informe final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2038908"/>
          </a:xfrm>
        </p:spPr>
        <p:txBody>
          <a:bodyPr>
            <a:normAutofit fontScale="92500" lnSpcReduction="20000"/>
          </a:bodyPr>
          <a:lstStyle/>
          <a:p>
            <a:r>
              <a:rPr lang="es-MX" dirty="0" smtClean="0"/>
              <a:t>Investigación sobre la Inteligencia Artificial y sus ventajas y desventajas con la sociedad y las telecomunicaciones.</a:t>
            </a:r>
          </a:p>
          <a:p>
            <a:r>
              <a:rPr lang="es-MX" dirty="0" smtClean="0"/>
              <a:t>Tema: Inteligencia Artificial</a:t>
            </a:r>
          </a:p>
          <a:p>
            <a:r>
              <a:rPr lang="es-MX" dirty="0" smtClean="0"/>
              <a:t>Elaboro: Valdez </a:t>
            </a:r>
            <a:r>
              <a:rPr lang="es-MX" dirty="0" err="1" smtClean="0"/>
              <a:t>Alarcon</a:t>
            </a:r>
            <a:r>
              <a:rPr lang="es-MX" dirty="0" smtClean="0"/>
              <a:t> Alan Ricardo</a:t>
            </a:r>
          </a:p>
          <a:p>
            <a:r>
              <a:rPr lang="es-MX" dirty="0" smtClean="0"/>
              <a:t>Fecha: 28-05-2019</a:t>
            </a:r>
            <a:endParaRPr lang="es-MX" dirty="0"/>
          </a:p>
        </p:txBody>
      </p:sp>
      <p:pic>
        <p:nvPicPr>
          <p:cNvPr id="1028" name="Picture 4" descr="Resultado de imagen para logo unad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682" y="350613"/>
            <a:ext cx="458152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630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8230" y="2035194"/>
            <a:ext cx="9905998" cy="1478570"/>
          </a:xfrm>
        </p:spPr>
        <p:txBody>
          <a:bodyPr/>
          <a:lstStyle/>
          <a:p>
            <a:pPr algn="ctr"/>
            <a:r>
              <a:rPr lang="es-MX" sz="6600" dirty="0" smtClean="0"/>
              <a:t>Gracias</a:t>
            </a:r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4" name="Picture 4" descr="Resultado de imagen para logo unad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466" y="3513764"/>
            <a:ext cx="458152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62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Introducción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La inteligencia artificial es la creación de programas y mecanismos para uso científico, de comunicación, vida cotidiana, etcétera.</a:t>
            </a:r>
          </a:p>
          <a:p>
            <a:pPr marL="0" indent="0">
              <a:buNone/>
            </a:pPr>
            <a:r>
              <a:rPr lang="es-MX" dirty="0" smtClean="0"/>
              <a:t>Es lo que es conocido como el futuro de nuestra humanidad, la inteligencia superior. </a:t>
            </a:r>
          </a:p>
        </p:txBody>
      </p:sp>
      <p:sp>
        <p:nvSpPr>
          <p:cNvPr id="4" name="AutoShape 2" descr="Resultado de imagen para imagenes inteligencia artificial"/>
          <p:cNvSpPr>
            <a:spLocks noChangeAspect="1" noChangeArrowheads="1"/>
          </p:cNvSpPr>
          <p:nvPr/>
        </p:nvSpPr>
        <p:spPr bwMode="auto">
          <a:xfrm>
            <a:off x="-152400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4" descr="Resultado de imagen para imagenes inteligencia artifici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6" descr="Resultado de imagen para imagenes inteligencia artifici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AutoShape 8" descr="Resultado de imagen para imagenes inteligencia artificia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0" name="Picture 12" descr="Resultado de imagen para imagenes inteligencia artific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051" y="4020344"/>
            <a:ext cx="3849755" cy="235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67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8230" y="567002"/>
            <a:ext cx="9905998" cy="1478570"/>
          </a:xfrm>
        </p:spPr>
        <p:txBody>
          <a:bodyPr/>
          <a:lstStyle/>
          <a:p>
            <a:r>
              <a:rPr lang="es-MX" dirty="0" smtClean="0"/>
              <a:t>Metodología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0347" y="2185092"/>
            <a:ext cx="5542723" cy="3541714"/>
          </a:xfrm>
        </p:spPr>
        <p:txBody>
          <a:bodyPr/>
          <a:lstStyle/>
          <a:p>
            <a:r>
              <a:rPr lang="es-MX" dirty="0" smtClean="0"/>
              <a:t>Investigación documentada.</a:t>
            </a:r>
          </a:p>
          <a:p>
            <a:r>
              <a:rPr lang="es-MX" dirty="0" smtClean="0"/>
              <a:t>Determinar los objetivos claros y precisos.</a:t>
            </a:r>
          </a:p>
          <a:p>
            <a:r>
              <a:rPr lang="es-MX" dirty="0" smtClean="0"/>
              <a:t>Buscar fuentes de información.</a:t>
            </a:r>
          </a:p>
          <a:p>
            <a:r>
              <a:rPr lang="es-MX" dirty="0" smtClean="0"/>
              <a:t>Organizar un esquema de trabajo.</a:t>
            </a:r>
          </a:p>
          <a:p>
            <a:r>
              <a:rPr lang="es-MX" dirty="0" smtClean="0"/>
              <a:t>Organizar información.</a:t>
            </a:r>
          </a:p>
          <a:p>
            <a:r>
              <a:rPr lang="es-MX" dirty="0" smtClean="0"/>
              <a:t>Estructurarla y presentarla.</a:t>
            </a:r>
            <a:endParaRPr lang="es-MX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901229" y="2185092"/>
            <a:ext cx="5542723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Investigación de Campo</a:t>
            </a:r>
          </a:p>
          <a:p>
            <a:r>
              <a:rPr lang="es-MX" dirty="0" smtClean="0"/>
              <a:t>Observación.</a:t>
            </a:r>
          </a:p>
          <a:p>
            <a:r>
              <a:rPr lang="es-MX" dirty="0" smtClean="0"/>
              <a:t>Planteamiento del problema.</a:t>
            </a:r>
          </a:p>
          <a:p>
            <a:r>
              <a:rPr lang="es-MX" dirty="0" smtClean="0"/>
              <a:t>Esquema del trabajo.</a:t>
            </a:r>
          </a:p>
          <a:p>
            <a:r>
              <a:rPr lang="es-MX" dirty="0" smtClean="0"/>
              <a:t>Diseño de instrumentos de investigación.</a:t>
            </a:r>
          </a:p>
          <a:p>
            <a:r>
              <a:rPr lang="es-MX" dirty="0" smtClean="0"/>
              <a:t>Aplicación y análisis del resultado.</a:t>
            </a:r>
          </a:p>
        </p:txBody>
      </p:sp>
    </p:spTree>
    <p:extLst>
      <p:ext uri="{BB962C8B-B14F-4D97-AF65-F5344CB8AC3E}">
        <p14:creationId xmlns:p14="http://schemas.microsoft.com/office/powerpoint/2010/main" val="212637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Información obtenida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Recopilación de información obtenida por varias fuentes.</a:t>
            </a:r>
          </a:p>
          <a:p>
            <a:r>
              <a:rPr lang="es-MX" dirty="0" smtClean="0"/>
              <a:t>Paginas web</a:t>
            </a:r>
          </a:p>
          <a:p>
            <a:r>
              <a:rPr lang="es-MX" dirty="0" smtClean="0"/>
              <a:t>Artículos y revistas</a:t>
            </a:r>
          </a:p>
          <a:p>
            <a:r>
              <a:rPr lang="es-MX" dirty="0" smtClean="0"/>
              <a:t>Documentales, blogs y sitios especializados en el tema.</a:t>
            </a:r>
          </a:p>
          <a:p>
            <a:r>
              <a:rPr lang="es-MX" dirty="0" smtClean="0"/>
              <a:t>Artículos científicos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5383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Desarrollo del tema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realizo una entrevista a una de las empresas en telecomunicaciones.</a:t>
            </a:r>
          </a:p>
          <a:p>
            <a:r>
              <a:rPr lang="es-MX" dirty="0" smtClean="0"/>
              <a:t>Se realizaron encuestas a personas las cuales tuvieran contacto con la IA.</a:t>
            </a:r>
          </a:p>
          <a:p>
            <a:r>
              <a:rPr lang="es-MX" dirty="0" smtClean="0"/>
              <a:t>Se analizo la información y se visitaron las instalaciones de AT&amp;T</a:t>
            </a:r>
          </a:p>
          <a:p>
            <a:endParaRPr lang="es-MX" dirty="0"/>
          </a:p>
        </p:txBody>
      </p:sp>
      <p:pic>
        <p:nvPicPr>
          <p:cNvPr id="3074" name="Picture 2" descr="https://vilmanunez.com/wp-content/uploads/2017/11/crear-encuestas-f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2353" y="4291012"/>
            <a:ext cx="3123594" cy="16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para imagen entrevis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11124" y="4231045"/>
            <a:ext cx="2276271" cy="171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n para telecomunicaciones ima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572" y="4291014"/>
            <a:ext cx="2991312" cy="165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92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Resultados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2" y="1798727"/>
            <a:ext cx="9905999" cy="3541714"/>
          </a:xfrm>
        </p:spPr>
        <p:txBody>
          <a:bodyPr/>
          <a:lstStyle/>
          <a:p>
            <a:r>
              <a:rPr lang="es-MX" dirty="0" smtClean="0"/>
              <a:t>La Inteligencia como uso para bienes como sociedad, es el mayor invento en la actualidad.</a:t>
            </a:r>
          </a:p>
          <a:p>
            <a:r>
              <a:rPr lang="es-MX" dirty="0" smtClean="0"/>
              <a:t>Va evolucionando a pasos agigantados, que el día de mañana será indispensable para todos.</a:t>
            </a:r>
          </a:p>
          <a:p>
            <a:r>
              <a:rPr lang="es-MX" dirty="0" smtClean="0"/>
              <a:t>Va desde un pequeño celular, hasta la tecnología que utilizan satélites para enlazarnos una llamada en cualquier parte del mundo.</a:t>
            </a:r>
            <a:endParaRPr lang="es-MX" dirty="0"/>
          </a:p>
        </p:txBody>
      </p:sp>
      <p:pic>
        <p:nvPicPr>
          <p:cNvPr id="4098" name="Picture 2" descr="Resultado de imagen para imagen celu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067" y="4752975"/>
            <a:ext cx="1767675" cy="176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imagen celu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989" y="4752975"/>
            <a:ext cx="2587536" cy="176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n para logo AT&amp;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397" y="4752975"/>
            <a:ext cx="2784732" cy="176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80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7852" y="613870"/>
            <a:ext cx="9905999" cy="3541714"/>
          </a:xfrm>
        </p:spPr>
        <p:txBody>
          <a:bodyPr/>
          <a:lstStyle/>
          <a:p>
            <a:r>
              <a:rPr lang="es-MX" dirty="0" smtClean="0"/>
              <a:t>El estudio que se hizo en torno a La información de la gente también influye en nuestro tema, los resultados fueron:</a:t>
            </a:r>
            <a:endParaRPr lang="es-MX" dirty="0"/>
          </a:p>
        </p:txBody>
      </p:sp>
      <p:pic>
        <p:nvPicPr>
          <p:cNvPr id="4" name="Imagen 3" descr="https://alanblogschool.files.wordpress.com/2019/05/241b80d1-8855-41b8-bdf5-2da85d23c97c.jpeg?w=110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13126" r="706" b="18753"/>
          <a:stretch/>
        </p:blipFill>
        <p:spPr bwMode="auto">
          <a:xfrm>
            <a:off x="1612543" y="2073499"/>
            <a:ext cx="8896618" cy="45462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9454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2" y="639628"/>
            <a:ext cx="9905999" cy="3541714"/>
          </a:xfrm>
        </p:spPr>
        <p:txBody>
          <a:bodyPr/>
          <a:lstStyle/>
          <a:p>
            <a:r>
              <a:rPr lang="es-MX" dirty="0" smtClean="0"/>
              <a:t>También nos llevo a saber cuanta gente utiliza un Smartphone con IA en la actualidad y el porcentaje que se pretende en el 2020</a:t>
            </a:r>
          </a:p>
        </p:txBody>
      </p:sp>
      <p:pic>
        <p:nvPicPr>
          <p:cNvPr id="5122" name="Picture 2" descr="Resultado de imagen para grafica de smartphones en la actualidad en mexic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5" t="471" r="650" b="14531"/>
          <a:stretch/>
        </p:blipFill>
        <p:spPr bwMode="auto">
          <a:xfrm>
            <a:off x="2469008" y="1944708"/>
            <a:ext cx="7250806" cy="421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0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Conclusiones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La inteligencia artificial es una herramienta a fines curativos para la medicina, para la ciencia, tecnología, vanguardia y nuestra vida cotidiana.</a:t>
            </a:r>
          </a:p>
          <a:p>
            <a:r>
              <a:rPr lang="es-MX" dirty="0" smtClean="0"/>
              <a:t>Es la mejor invención del hombre y sin ella no serian tan fáciles nuestras actividades.</a:t>
            </a:r>
          </a:p>
          <a:p>
            <a:r>
              <a:rPr lang="es-MX" dirty="0" smtClean="0"/>
              <a:t>Resaltamos el uso de ella casi en todos lados y siempre será indispensable.</a:t>
            </a:r>
          </a:p>
          <a:p>
            <a:r>
              <a:rPr lang="es-MX" dirty="0" smtClean="0"/>
              <a:t>Gracias a la investigación de campo, vimos como convive con la IA la telefonía en nuestro país.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19635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190</TotalTime>
  <Words>371</Words>
  <Application>Microsoft Office PowerPoint</Application>
  <PresentationFormat>Panorámica</PresentationFormat>
  <Paragraphs>43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Tw Cen MT</vt:lpstr>
      <vt:lpstr>Circuito</vt:lpstr>
      <vt:lpstr>Informe final</vt:lpstr>
      <vt:lpstr>Introducción</vt:lpstr>
      <vt:lpstr>Metodología </vt:lpstr>
      <vt:lpstr>Información obtenida</vt:lpstr>
      <vt:lpstr>Desarrollo del tema</vt:lpstr>
      <vt:lpstr>Resultados</vt:lpstr>
      <vt:lpstr>Presentación de PowerPoint</vt:lpstr>
      <vt:lpstr>Presentación de PowerPoint</vt:lpstr>
      <vt:lpstr>Conclusiones</vt:lpstr>
      <vt:lpstr>Gracias.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final</dc:title>
  <dc:creator>Fernanda Lopez Manriquez</dc:creator>
  <cp:lastModifiedBy>Fernanda Lopez Manriquez</cp:lastModifiedBy>
  <cp:revision>6</cp:revision>
  <dcterms:created xsi:type="dcterms:W3CDTF">2019-05-30T01:01:23Z</dcterms:created>
  <dcterms:modified xsi:type="dcterms:W3CDTF">2019-05-30T04:12:18Z</dcterms:modified>
</cp:coreProperties>
</file>